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76DD8-7C59-4135-B2D4-CCA7CBF1B831}" type="datetimeFigureOut">
              <a:rPr lang="ru-RU" smtClean="0"/>
              <a:t>11.05.2020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03D88-1016-4C4E-A3C8-42C8BF5C870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928693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FF0000"/>
                </a:solidFill>
              </a:rPr>
              <a:t>Найди слова по картинке</a:t>
            </a:r>
            <a:endParaRPr lang="ru-RU" sz="2400" b="1" i="1" u="sng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8" name="Picture 4" descr="https://pochemu4ka.ru/_ld/116/11675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9144000" cy="5929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Найдите слова в клетке, относящиеся к музыке!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https://ds05.infourok.ru/uploads/ex/0774/000c1563-255e43d3/hello_html_m15deb73f.jpg"/>
          <p:cNvPicPr>
            <a:picLocks noChangeAspect="1" noChangeArrowheads="1"/>
          </p:cNvPicPr>
          <p:nvPr/>
        </p:nvPicPr>
        <p:blipFill>
          <a:blip r:embed="rId2"/>
          <a:srcRect t="19792"/>
          <a:stretch>
            <a:fillRect/>
          </a:stretch>
        </p:blipFill>
        <p:spPr bwMode="auto">
          <a:xfrm>
            <a:off x="0" y="1357298"/>
            <a:ext cx="9144000" cy="5500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Найди слова по картинке</vt:lpstr>
      <vt:lpstr>Найдите слова в клетке, относящиеся к музыке!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Найди слова по картинке</dc:title>
  <dc:creator>Samsung</dc:creator>
  <cp:lastModifiedBy>Samsung</cp:lastModifiedBy>
  <cp:revision>1</cp:revision>
  <dcterms:created xsi:type="dcterms:W3CDTF">2020-05-11T07:56:06Z</dcterms:created>
  <dcterms:modified xsi:type="dcterms:W3CDTF">2020-05-11T08:03:42Z</dcterms:modified>
</cp:coreProperties>
</file>