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71D3D-B05A-4094-9548-FF5CC514CF7F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1333C-3603-44FB-A328-15C24A5A5B8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333C-3603-44FB-A328-15C24A5A5B84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C8E37-3A35-4114-B96E-7F4B3F8B7B3D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3B722-DF69-4F74-B598-1615396E87C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s://ds02.infourok.ru/uploads/ex/04d2/000177e9-d9050f5a/img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0"/>
            <a:ext cx="935834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https://ds03.infourok.ru/uploads/ex/11aa/0004e021-a6aa152e/hello_html_m1642244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</Words>
  <Application>Microsoft Office PowerPoint</Application>
  <PresentationFormat>Экран (4:3)</PresentationFormat>
  <Paragraphs>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Samsung</dc:creator>
  <cp:lastModifiedBy>Samsung</cp:lastModifiedBy>
  <cp:revision>1</cp:revision>
  <dcterms:created xsi:type="dcterms:W3CDTF">2020-05-11T07:35:42Z</dcterms:created>
  <dcterms:modified xsi:type="dcterms:W3CDTF">2020-05-11T07:45:35Z</dcterms:modified>
</cp:coreProperties>
</file>