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551-232F-4442-A198-8DA306159AB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D979-E762-40AF-B117-0E5E23C609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551-232F-4442-A198-8DA306159AB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D979-E762-40AF-B117-0E5E23C609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551-232F-4442-A198-8DA306159AB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D979-E762-40AF-B117-0E5E23C609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551-232F-4442-A198-8DA306159AB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D979-E762-40AF-B117-0E5E23C609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551-232F-4442-A198-8DA306159AB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D979-E762-40AF-B117-0E5E23C609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551-232F-4442-A198-8DA306159AB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D979-E762-40AF-B117-0E5E23C609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551-232F-4442-A198-8DA306159AB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D979-E762-40AF-B117-0E5E23C609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551-232F-4442-A198-8DA306159AB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D979-E762-40AF-B117-0E5E23C609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551-232F-4442-A198-8DA306159AB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D979-E762-40AF-B117-0E5E23C609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551-232F-4442-A198-8DA306159AB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D979-E762-40AF-B117-0E5E23C609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551-232F-4442-A198-8DA306159AB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D979-E762-40AF-B117-0E5E23C609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AB551-232F-4442-A198-8DA306159AB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7D979-E762-40AF-B117-0E5E23C609B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8" name="Picture 4" descr="https://ds04.infourok.ru/uploads/ex/0a11/00099378-e05ed0c9/hello_html_m29996e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536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s://i.pinimg.com/736x/27/33/51/2733514ba8f977dd49c1c0e5cf19f10c--htm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2453"/>
            <a:ext cx="9144000" cy="69304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Samsung</dc:creator>
  <cp:lastModifiedBy>Samsung</cp:lastModifiedBy>
  <cp:revision>1</cp:revision>
  <dcterms:created xsi:type="dcterms:W3CDTF">2020-05-11T07:29:42Z</dcterms:created>
  <dcterms:modified xsi:type="dcterms:W3CDTF">2020-05-11T07:34:11Z</dcterms:modified>
</cp:coreProperties>
</file>