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4" r:id="rId1"/>
  </p:sldMasterIdLst>
  <p:sldIdLst>
    <p:sldId id="256" r:id="rId2"/>
    <p:sldId id="257" r:id="rId3"/>
    <p:sldId id="264" r:id="rId4"/>
    <p:sldId id="262" r:id="rId5"/>
    <p:sldId id="265" r:id="rId6"/>
    <p:sldId id="260" r:id="rId7"/>
    <p:sldId id="266" r:id="rId8"/>
    <p:sldId id="268" r:id="rId9"/>
    <p:sldId id="269" r:id="rId10"/>
    <p:sldId id="258" r:id="rId11"/>
    <p:sldId id="267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60"/>
  </p:normalViewPr>
  <p:slideViewPr>
    <p:cSldViewPr snapToGrid="0">
      <p:cViewPr varScale="1">
        <p:scale>
          <a:sx n="92" d="100"/>
          <a:sy n="92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5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9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38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8250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05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68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9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22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8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3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62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43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6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1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82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6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1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03909"/>
            <a:ext cx="9144000" cy="188075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Calibri" panose="020F0502020204030204" pitchFamily="34" charset="0"/>
              </a:rPr>
              <a:t>Полезные сайты и ссылки для начинающих и опытных шахматистов</a:t>
            </a:r>
            <a:endParaRPr lang="ru-RU" sz="4000" dirty="0"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1" y="2078182"/>
            <a:ext cx="7543801" cy="450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1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8206" y="363682"/>
            <a:ext cx="6255329" cy="119495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Полезные сайты и ссылки для начинающих и опытных шахматистов</a:t>
            </a: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https://chessday.ru/</a:t>
            </a:r>
            <a:endParaRPr lang="ru-RU" sz="20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44" y="249767"/>
            <a:ext cx="2348347" cy="14023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7" y="2035210"/>
            <a:ext cx="7751454" cy="472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9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650182" cy="44680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Полезные сайты и ссылки </a:t>
            </a:r>
            <a:r>
              <a:rPr lang="en-US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https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://chessday.ru/</a:t>
            </a:r>
            <a:endParaRPr lang="ru-RU" sz="20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45" y="88004"/>
            <a:ext cx="1433946" cy="8563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1013686"/>
            <a:ext cx="4270664" cy="2121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" y="516166"/>
            <a:ext cx="4000500" cy="28544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3439980"/>
            <a:ext cx="5431740" cy="22320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20" y="4420506"/>
            <a:ext cx="5141871" cy="22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7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2736"/>
            <a:ext cx="9144000" cy="143394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Полезные сайты и ссылки для начинающих и опытных шахматистов</a:t>
            </a: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https://www.youtube.com/channel/UCCIfdtXW2aH5Ek8YTD_8kEg/playlists</a:t>
            </a:r>
            <a: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для самых маленьких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6" y="1506682"/>
            <a:ext cx="8525447" cy="5107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26" y="4863329"/>
            <a:ext cx="2348347" cy="14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71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2736"/>
            <a:ext cx="9144000" cy="143394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Полезные сайты и ссылки для начинающих и опытных шахматистов</a:t>
            </a: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https://www.youtube.com/channel/UC7csQ7KuRuwXVF8OqkxHo-A</a:t>
            </a:r>
            <a: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для начинающих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2209799"/>
            <a:ext cx="8508425" cy="40039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80" y="1385647"/>
            <a:ext cx="2348347" cy="14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2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2736"/>
            <a:ext cx="9144000" cy="143394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Полезные сайты и ссылки для начинающих и опытных шахматистов</a:t>
            </a: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https://www.youtube.com/user/KVchess/playlists</a:t>
            </a:r>
            <a: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для начинающих и юношеских разрядов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9" y="1357484"/>
            <a:ext cx="8632202" cy="5271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70" y="2860441"/>
            <a:ext cx="2348347" cy="14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2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2736"/>
            <a:ext cx="9144000" cy="143394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Полезные сайты и ссылки для начинающих и опытных шахматистов</a:t>
            </a: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https://www.youtube.com/channel/UCNj5EmOqOYe8wUU9qhBn1MA/videos</a:t>
            </a:r>
            <a: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стратегия</a:t>
            </a:r>
            <a: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для опытных шахматистов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1402386"/>
            <a:ext cx="8167255" cy="5146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1" y="2449880"/>
            <a:ext cx="1537855" cy="91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1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454" y="7204"/>
            <a:ext cx="5943600" cy="173846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Полезные сайты и ссылки для начинающих и опытных шахматистов</a:t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https://www.chessking.com</a:t>
            </a:r>
            <a:r>
              <a:rPr lang="en-US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ориентирован на детей </a:t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от начинающего до сильного уровня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952777"/>
            <a:ext cx="2302130" cy="13747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1842376"/>
            <a:ext cx="5943600" cy="47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2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03910"/>
            <a:ext cx="7242464" cy="20781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Полезные сайты и ссылки </a:t>
            </a:r>
            <a:r>
              <a:rPr lang="en-US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https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://www.chessking.com/</a:t>
            </a:r>
            <a:endParaRPr lang="ru-RU" sz="20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4" y="103910"/>
            <a:ext cx="1350818" cy="8066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2" y="507251"/>
            <a:ext cx="4242647" cy="3148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18" y="1051429"/>
            <a:ext cx="4466523" cy="31480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3" y="2982416"/>
            <a:ext cx="3338835" cy="3681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66" y="3515382"/>
            <a:ext cx="4518294" cy="31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8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48144"/>
            <a:ext cx="6442364" cy="81049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Полезные сайты и ссылки для начинающих и опытных шахматистов</a:t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https://www.chess.com/ru</a:t>
            </a:r>
            <a: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ориентирован на детей </a:t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от начинающего до сильного уровня</a:t>
            </a: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endParaRPr lang="ru-RU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44" y="249767"/>
            <a:ext cx="2348347" cy="14023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1966568"/>
            <a:ext cx="8156864" cy="4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0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03910"/>
            <a:ext cx="7242464" cy="46759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Полезные сайты и </a:t>
            </a:r>
            <a:r>
              <a:rPr lang="ru-RU" sz="2000" dirty="0" smtClean="0">
                <a:latin typeface="Calibri" panose="020F0502020204030204" pitchFamily="34" charset="0"/>
              </a:rPr>
              <a:t>ссылки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https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://www.chess.com/ru</a:t>
            </a:r>
            <a:endParaRPr lang="ru-RU" sz="20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4" y="103910"/>
            <a:ext cx="1350818" cy="8066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3" y="571500"/>
            <a:ext cx="4304231" cy="3262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33" y="1039091"/>
            <a:ext cx="4191239" cy="32627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4" y="3353949"/>
            <a:ext cx="4020508" cy="3233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9" y="3353949"/>
            <a:ext cx="4109193" cy="32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9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89709"/>
            <a:ext cx="6411191" cy="117548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Полезные сайты и ссылки для начинающих и опытных шахматистов</a:t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https://lichess.org</a:t>
            </a:r>
            <a:r>
              <a:rPr lang="en-US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ориентирован на детей </a:t>
            </a:r>
            <a:r>
              <a:rPr lang="ru-RU" sz="2000" dirty="0" smtClean="0">
                <a:latin typeface="Calibri" panose="020F0502020204030204" pitchFamily="34" charset="0"/>
              </a:rPr>
              <a:t> и взрослых, </a:t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имеющих опыт игры</a:t>
            </a:r>
            <a:r>
              <a:rPr lang="ru-RU" sz="2000" dirty="0">
                <a:latin typeface="Calibri" panose="020F0502020204030204" pitchFamily="34" charset="0"/>
              </a:rPr>
              <a:t/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endParaRPr lang="ru-RU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0" y="281596"/>
            <a:ext cx="2348347" cy="14023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965192"/>
            <a:ext cx="8364682" cy="46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03910"/>
            <a:ext cx="7356764" cy="46759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Полезные сайты и </a:t>
            </a:r>
            <a:r>
              <a:rPr lang="ru-RU" sz="2000" dirty="0" smtClean="0">
                <a:latin typeface="Calibri" panose="020F0502020204030204" pitchFamily="34" charset="0"/>
              </a:rPr>
              <a:t>ссылки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https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://lichess.org/</a:t>
            </a:r>
            <a:endParaRPr lang="ru-RU" sz="20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4" y="103910"/>
            <a:ext cx="1350818" cy="8066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7" y="670465"/>
            <a:ext cx="4671840" cy="3066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72" y="1127665"/>
            <a:ext cx="4069338" cy="30661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0" y="3589199"/>
            <a:ext cx="4291446" cy="30721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62" y="3589199"/>
            <a:ext cx="4250314" cy="30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3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0882" y="0"/>
            <a:ext cx="5631872" cy="155863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Полезные сайты и ссылки для начинающих и опытных шахматистов</a:t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https://metaschool.ru/</a:t>
            </a:r>
            <a: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ориентирован на детей </a:t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от начинающего до сильного </a:t>
            </a:r>
            <a:r>
              <a:rPr lang="ru-RU" sz="2000" dirty="0" smtClean="0">
                <a:latin typeface="Calibri" panose="020F0502020204030204" pitchFamily="34" charset="0"/>
              </a:rPr>
              <a:t>уровня</a:t>
            </a:r>
            <a:endParaRPr lang="ru-RU" sz="20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4" y="156249"/>
            <a:ext cx="2348347" cy="1402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6" y="1903397"/>
            <a:ext cx="8036284" cy="46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1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650182" cy="44680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Полезные сайты и ссылки 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https://metaschool.ru/</a:t>
            </a:r>
            <a:endParaRPr lang="ru-RU" sz="20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45" y="88004"/>
            <a:ext cx="1433946" cy="856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" y="758536"/>
            <a:ext cx="4351747" cy="2565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" y="3885579"/>
            <a:ext cx="4482657" cy="19310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21" y="1059873"/>
            <a:ext cx="4229100" cy="25659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68" y="4612943"/>
            <a:ext cx="4036205" cy="192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0255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1207</TotalTime>
  <Words>129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3</vt:lpstr>
      <vt:lpstr>Сектор</vt:lpstr>
      <vt:lpstr>Полезные сайты и ссылки для начинающих и опытных шахматистов</vt:lpstr>
      <vt:lpstr>Полезные сайты и ссылки для начинающих и опытных шахматистов https://www.chessking.com/ ориентирован на детей  от начинающего до сильного уровня</vt:lpstr>
      <vt:lpstr>Полезные сайты и ссылки https://www.chessking.com/</vt:lpstr>
      <vt:lpstr>Полезные сайты и ссылки для начинающих и опытных шахматистов https://www.chess.com/ru ориентирован на детей  от начинающего до сильного уровня </vt:lpstr>
      <vt:lpstr>Полезные сайты и ссылки https://www.chess.com/ru</vt:lpstr>
      <vt:lpstr>Полезные сайты и ссылки для начинающих и опытных шахматистов https://lichess.org/ ориентирован на детей  и взрослых,  имеющих опыт игры   </vt:lpstr>
      <vt:lpstr>Полезные сайты и ссылки https://lichess.org/</vt:lpstr>
      <vt:lpstr>Полезные сайты и ссылки для начинающих и опытных шахматистов https://metaschool.ru/ ориентирован на детей  от начинающего до сильного уровня</vt:lpstr>
      <vt:lpstr>Полезные сайты и ссылки https://metaschool.ru/</vt:lpstr>
      <vt:lpstr>Полезные сайты и ссылки для начинающих и опытных шахматистов https://chessday.ru/</vt:lpstr>
      <vt:lpstr>Полезные сайты и ссылки https://chessday.ru/</vt:lpstr>
      <vt:lpstr>Полезные сайты и ссылки для начинающих и опытных шахматистов https://www.youtube.com/channel/UCCIfdtXW2aH5Ek8YTD_8kEg/playlists для самых маленьких</vt:lpstr>
      <vt:lpstr>Полезные сайты и ссылки для начинающих и опытных шахматистов https://www.youtube.com/channel/UC7csQ7KuRuwXVF8OqkxHo-A для начинающих</vt:lpstr>
      <vt:lpstr>Полезные сайты и ссылки для начинающих и опытных шахматистов https://www.youtube.com/user/KVchess/playlists для начинающих и юношеских разрядов</vt:lpstr>
      <vt:lpstr>Полезные сайты и ссылки для начинающих и опытных шахматистов https://www.youtube.com/channel/UCNj5EmOqOYe8wUU9qhBn1MA/videos стратегия для опытных шахматистов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Dima</cp:lastModifiedBy>
  <cp:revision>37</cp:revision>
  <dcterms:created xsi:type="dcterms:W3CDTF">2020-05-12T06:43:11Z</dcterms:created>
  <dcterms:modified xsi:type="dcterms:W3CDTF">2020-05-13T12:27:11Z</dcterms:modified>
</cp:coreProperties>
</file>